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0" r:id="rId3"/>
    <p:sldId id="331" r:id="rId4"/>
    <p:sldId id="353" r:id="rId5"/>
    <p:sldId id="417" r:id="rId6"/>
    <p:sldId id="430" r:id="rId7"/>
    <p:sldId id="431" r:id="rId8"/>
    <p:sldId id="354" r:id="rId9"/>
    <p:sldId id="418" r:id="rId10"/>
    <p:sldId id="420" r:id="rId11"/>
  </p:sldIdLst>
  <p:sldSz cx="12192000" cy="6858000"/>
  <p:notesSz cx="6858000" cy="9144000"/>
  <p:embeddedFontLst>
    <p:embeddedFont>
      <p:font typeface="나눔고딕" panose="020B0600000101010101" charset="-127"/>
      <p:regular r:id="rId12"/>
      <p:bold r:id="rId13"/>
    </p:embeddedFont>
    <p:embeddedFont>
      <p:font typeface="나눔고딕 ExtraBold" panose="020B0600000101010101" charset="-127"/>
      <p:bold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" id="{6A0C5124-7012-4348-BDF5-1B77B2FEEE3F}">
          <p14:sldIdLst>
            <p14:sldId id="256"/>
          </p14:sldIdLst>
        </p14:section>
        <p14:section name="공통" id="{C9542993-DFCC-4C90-925E-CEC966EDD0BB}">
          <p14:sldIdLst>
            <p14:sldId id="260"/>
            <p14:sldId id="331"/>
            <p14:sldId id="353"/>
            <p14:sldId id="417"/>
            <p14:sldId id="430"/>
            <p14:sldId id="431"/>
            <p14:sldId id="354"/>
            <p14:sldId id="418"/>
            <p14:sldId id="42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8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673" autoAdjust="0"/>
    <p:restoredTop sz="94660"/>
  </p:normalViewPr>
  <p:slideViewPr>
    <p:cSldViewPr snapToGrid="0">
      <p:cViewPr varScale="1">
        <p:scale>
          <a:sx n="86" d="100"/>
          <a:sy n="86" d="100"/>
        </p:scale>
        <p:origin x="10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8219FF-04F6-4FA6-AAFF-5DA830563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5EF385-A27C-40A6-93F0-091814C6F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291F8E-DF5A-45AF-A4C6-D53F778866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5917EA-671B-421C-95D1-5AF4A36718EF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62DBA7-17ED-4E4C-BAF5-7A0D09626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EAB525-20C3-46FD-B434-0ABF0D0CD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2B3338-3E0F-4FB5-8B2C-98253BC593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846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4">
            <a:extLst>
              <a:ext uri="{FF2B5EF4-FFF2-40B4-BE49-F238E27FC236}">
                <a16:creationId xmlns:a16="http://schemas.microsoft.com/office/drawing/2014/main" id="{18BEE26B-40FA-417D-B6BD-C5E08C20788B}"/>
              </a:ext>
            </a:extLst>
          </p:cNvPr>
          <p:cNvSpPr>
            <a:spLocks noChangeArrowheads="1"/>
          </p:cNvSpPr>
          <p:nvPr userDrawn="1"/>
        </p:nvSpPr>
        <p:spPr>
          <a:xfrm>
            <a:off x="314569" y="6654847"/>
            <a:ext cx="11498385" cy="145225"/>
          </a:xfrm>
          <a:prstGeom prst="roundRect">
            <a:avLst>
              <a:gd name="adj" fmla="val 22644"/>
            </a:avLst>
          </a:prstGeom>
          <a:solidFill>
            <a:schemeClr val="bg1"/>
          </a:solidFill>
          <a:ln w="9525">
            <a:noFill/>
            <a:round/>
          </a:ln>
          <a:effectLst/>
        </p:spPr>
        <p:txBody>
          <a:bodyPr lIns="17996" tIns="0" rIns="17996" bIns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31C5899-2296-405C-8F20-CE1A4228D044}" type="slidenum"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바탕"/>
                <a:ea typeface="바탕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ko-KR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바탕"/>
              <a:ea typeface="바탕"/>
              <a:cs typeface="+mn-cs"/>
            </a:endParaRPr>
          </a:p>
        </p:txBody>
      </p:sp>
      <p:graphicFrame>
        <p:nvGraphicFramePr>
          <p:cNvPr id="6" name="Group 312">
            <a:extLst>
              <a:ext uri="{FF2B5EF4-FFF2-40B4-BE49-F238E27FC236}">
                <a16:creationId xmlns:a16="http://schemas.microsoft.com/office/drawing/2014/main" id="{2919DA1A-4F5A-489E-8A70-0182C9771AF0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203201" y="620569"/>
          <a:ext cx="9163537" cy="5975554"/>
        </p:xfrm>
        <a:graphic>
          <a:graphicData uri="http://schemas.openxmlformats.org/drawingml/2006/table">
            <a:tbl>
              <a:tblPr/>
              <a:tblGrid>
                <a:gridCol w="91635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75554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Group 167">
            <a:extLst>
              <a:ext uri="{FF2B5EF4-FFF2-40B4-BE49-F238E27FC236}">
                <a16:creationId xmlns:a16="http://schemas.microsoft.com/office/drawing/2014/main" id="{0F8E7CF0-8C42-4347-A570-7CE8E7E8FE5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273450647"/>
              </p:ext>
            </p:extLst>
          </p:nvPr>
        </p:nvGraphicFramePr>
        <p:xfrm>
          <a:off x="203200" y="117448"/>
          <a:ext cx="11836424" cy="405576"/>
        </p:xfrm>
        <a:graphic>
          <a:graphicData uri="http://schemas.openxmlformats.org/drawingml/2006/table">
            <a:tbl>
              <a:tblPr/>
              <a:tblGrid>
                <a:gridCol w="22486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764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65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947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2753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000" b="0" i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화면명</a:t>
                      </a: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000" b="0" i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업무구분</a:t>
                      </a: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753"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000" b="0" i="0" dirty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경로</a:t>
                      </a: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dist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1000" b="0" i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화면아이디</a:t>
                      </a: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080135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1000" b="0" i="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66462" marR="66462" marT="25194" marB="2519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23C5F0E-454B-49C4-94E0-29ED2F5E93E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846854726"/>
              </p:ext>
            </p:extLst>
          </p:nvPr>
        </p:nvGraphicFramePr>
        <p:xfrm>
          <a:off x="9470266" y="620569"/>
          <a:ext cx="2569358" cy="5975554"/>
        </p:xfrm>
        <a:graphic>
          <a:graphicData uri="http://schemas.openxmlformats.org/drawingml/2006/table">
            <a:tbl>
              <a:tblPr firstRow="1" bandRow="1"/>
              <a:tblGrid>
                <a:gridCol w="343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60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8">
                <a:tc gridSpan="2"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1000" b="1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800" b="0" i="0">
                        <a:solidFill>
                          <a:schemeClr val="tx1"/>
                        </a:solidFill>
                        <a:latin typeface="굴림"/>
                        <a:ea typeface="굴림"/>
                      </a:endParaRPr>
                    </a:p>
                  </a:txBody>
                  <a:tcPr marL="46800" marR="46800" marT="46800" marB="46800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en-US" altLang="ko-KR" sz="14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1000" b="0" i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10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10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ko-KR" sz="1000" b="0" i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 marL="56975" marR="56975" marT="56959" marB="56959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59658">
                <a:tc>
                  <a:txBody>
                    <a:bodyPr/>
                    <a:lstStyle/>
                    <a:p>
                      <a:pPr marL="0" lvl="0" indent="0" algn="ctr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153019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en-US" altLang="ko-KR" sz="1000" b="0" i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56975" marR="56975" marT="56959" marB="56959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DCCAE1C4-B5CB-4E78-92EC-015F40966F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68563" y="117475"/>
            <a:ext cx="5645150" cy="206375"/>
          </a:xfrm>
        </p:spPr>
        <p:txBody>
          <a:bodyPr/>
          <a:lstStyle>
            <a:lvl1pPr marL="0" indent="0">
              <a:buNone/>
              <a:defRPr sz="11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ko-KR" altLang="en-US" dirty="0" err="1"/>
              <a:t>화면명</a:t>
            </a:r>
            <a:endParaRPr lang="ko-KR" altLang="en-US" dirty="0"/>
          </a:p>
        </p:txBody>
      </p:sp>
      <p:sp>
        <p:nvSpPr>
          <p:cNvPr id="13" name="텍스트 개체 틀 11">
            <a:extLst>
              <a:ext uri="{FF2B5EF4-FFF2-40B4-BE49-F238E27FC236}">
                <a16:creationId xmlns:a16="http://schemas.microsoft.com/office/drawing/2014/main" id="{B12639F6-A1DA-46D3-86B8-9443ED99EB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68563" y="318207"/>
            <a:ext cx="5645150" cy="206375"/>
          </a:xfrm>
        </p:spPr>
        <p:txBody>
          <a:bodyPr/>
          <a:lstStyle>
            <a:lvl1pPr marL="0" indent="0">
              <a:buNone/>
              <a:defRPr sz="11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ko-KR" altLang="en-US" dirty="0"/>
              <a:t>경로</a:t>
            </a:r>
          </a:p>
        </p:txBody>
      </p:sp>
      <p:sp>
        <p:nvSpPr>
          <p:cNvPr id="14" name="텍스트 개체 틀 11">
            <a:extLst>
              <a:ext uri="{FF2B5EF4-FFF2-40B4-BE49-F238E27FC236}">
                <a16:creationId xmlns:a16="http://schemas.microsoft.com/office/drawing/2014/main" id="{337E31D1-4021-4873-99BE-5420760CD5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61349" y="117448"/>
            <a:ext cx="2178275" cy="206375"/>
          </a:xfrm>
        </p:spPr>
        <p:txBody>
          <a:bodyPr/>
          <a:lstStyle>
            <a:lvl1pPr marL="0" indent="0">
              <a:buNone/>
              <a:defRPr sz="11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ko-KR" altLang="en-US" dirty="0"/>
              <a:t>업무구분</a:t>
            </a:r>
          </a:p>
        </p:txBody>
      </p:sp>
      <p:sp>
        <p:nvSpPr>
          <p:cNvPr id="15" name="텍스트 개체 틀 11">
            <a:extLst>
              <a:ext uri="{FF2B5EF4-FFF2-40B4-BE49-F238E27FC236}">
                <a16:creationId xmlns:a16="http://schemas.microsoft.com/office/drawing/2014/main" id="{126F74A4-3D77-45C4-A045-EE1B6C2502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4121" y="328039"/>
            <a:ext cx="2178275" cy="206375"/>
          </a:xfrm>
        </p:spPr>
        <p:txBody>
          <a:bodyPr/>
          <a:lstStyle>
            <a:lvl1pPr marL="0" indent="0">
              <a:buNone/>
              <a:defRPr sz="11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ko-KR" altLang="en-US"/>
              <a:t>화면아이디</a:t>
            </a:r>
            <a:endParaRPr lang="ko-KR" altLang="en-US" dirty="0"/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4"/>
          </p:nvPr>
        </p:nvSpPr>
        <p:spPr>
          <a:xfrm>
            <a:off x="221672" y="623814"/>
            <a:ext cx="9118800" cy="59616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740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645F5B-8FB1-4D80-96D8-43F2CEAA1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B3C8AA-32A0-44A1-BF03-2447D42B2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065531-CACE-473C-8713-2B3AD56D8A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917EA-671B-421C-95D1-5AF4A36718EF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D92D98-2670-4CEB-929E-C05E015E6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860527-A90A-409E-8108-E4C0322C5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2B3338-3E0F-4FB5-8B2C-98253BC593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497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5C5B5D5-7300-4780-8412-6214921F35CB}"/>
              </a:ext>
            </a:extLst>
          </p:cNvPr>
          <p:cNvSpPr txBox="1"/>
          <p:nvPr/>
        </p:nvSpPr>
        <p:spPr>
          <a:xfrm>
            <a:off x="4244505" y="2233183"/>
            <a:ext cx="3460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밴드 커뮤니티 사이트</a:t>
            </a:r>
            <a:endParaRPr lang="en-US" altLang="ko-KR" sz="2400" b="1" dirty="0">
              <a:ln>
                <a:solidFill>
                  <a:schemeClr val="tx1">
                    <a:alpha val="3000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sz="3000" b="1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BandMoA</a:t>
            </a:r>
            <a:endParaRPr lang="ko-KR" altLang="en-US" sz="3000" b="1" dirty="0">
              <a:ln>
                <a:solidFill>
                  <a:schemeClr val="tx1">
                    <a:alpha val="3000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B1A91-1143-4C26-B7A5-9680EE17C5C9}"/>
              </a:ext>
            </a:extLst>
          </p:cNvPr>
          <p:cNvSpPr txBox="1"/>
          <p:nvPr/>
        </p:nvSpPr>
        <p:spPr>
          <a:xfrm>
            <a:off x="5051596" y="5525075"/>
            <a:ext cx="2045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데이터분석과 </a:t>
            </a:r>
            <a:r>
              <a:rPr lang="en-US" altLang="ko-KR" sz="12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1920110033</a:t>
            </a:r>
          </a:p>
          <a:p>
            <a:r>
              <a:rPr lang="ko-KR" altLang="en-US" sz="12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조정규</a:t>
            </a:r>
            <a:endParaRPr lang="ko-KR" altLang="en-US" sz="1200" dirty="0">
              <a:ln>
                <a:solidFill>
                  <a:schemeClr val="tx1">
                    <a:alpha val="3000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108A3A-4E59-4EE1-A567-C4A3D9341CB2}"/>
              </a:ext>
            </a:extLst>
          </p:cNvPr>
          <p:cNvSpPr txBox="1"/>
          <p:nvPr/>
        </p:nvSpPr>
        <p:spPr>
          <a:xfrm>
            <a:off x="4976095" y="1550573"/>
            <a:ext cx="327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n>
                  <a:solidFill>
                    <a:schemeClr val="tx1">
                      <a:alpha val="10000"/>
                    </a:schemeClr>
                  </a:solidFill>
                </a:ln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화면설계서</a:t>
            </a:r>
            <a:endParaRPr lang="en-US" altLang="ko-KR" sz="1050" dirty="0">
              <a:ln>
                <a:solidFill>
                  <a:schemeClr val="tx1">
                    <a:alpha val="10000"/>
                  </a:schemeClr>
                </a:solidFill>
              </a:ln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43E65E4-37BC-4C3D-8CB9-F1562C79E610}"/>
              </a:ext>
            </a:extLst>
          </p:cNvPr>
          <p:cNvGrpSpPr/>
          <p:nvPr/>
        </p:nvGrpSpPr>
        <p:grpSpPr>
          <a:xfrm>
            <a:off x="4337108" y="1769323"/>
            <a:ext cx="3275272" cy="88579"/>
            <a:chOff x="4337108" y="1769323"/>
            <a:chExt cx="3275272" cy="88579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437BB974-A522-42C4-8804-38A6366BFBDA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AA6DA2F-FF4B-4AAF-B155-E4D5D2A172F0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EA6942F-8ED1-4253-B2A5-E2A3688CD47A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23492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1299281"/>
            <a:ext cx="9017000" cy="4632128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ID Find3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 &gt; Menu &gt; Login &gt; ID Find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ID Find3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525000" y="1171575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9819014" y="1083837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ID Find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6675" y="1299281"/>
            <a:ext cx="4286250" cy="1257300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6337300" y="2280356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194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62" y="1083837"/>
            <a:ext cx="8987017" cy="4583379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525000" y="1171575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9" name="타원 8"/>
          <p:cNvSpPr/>
          <p:nvPr/>
        </p:nvSpPr>
        <p:spPr>
          <a:xfrm>
            <a:off x="4642957" y="4159023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8757451" y="4996157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8838442" y="1398715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524997" y="1629189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2</a:t>
            </a:r>
            <a:endParaRPr lang="ko-KR" alt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9819014" y="1083837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 시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Menu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등장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819014" y="1536828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 시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Introduce 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화면으로 이동</a:t>
            </a:r>
          </a:p>
        </p:txBody>
      </p:sp>
    </p:spTree>
    <p:extLst>
      <p:ext uri="{BB962C8B-B14F-4D97-AF65-F5344CB8AC3E}">
        <p14:creationId xmlns:p14="http://schemas.microsoft.com/office/powerpoint/2010/main" val="3962576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그림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560" y="1171575"/>
            <a:ext cx="9075823" cy="4628670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Menu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</a:t>
            </a:r>
            <a:r>
              <a:rPr lang="ko-KR" altLang="en-US" dirty="0"/>
              <a:t> </a:t>
            </a:r>
            <a:r>
              <a:rPr lang="en-US" altLang="ko-KR" dirty="0"/>
              <a:t>&gt; Menu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Menu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525000" y="1171575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9524997" y="1629189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2</a:t>
            </a:r>
            <a:endParaRPr lang="ko-KR" alt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9524997" y="2078051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3</a:t>
            </a:r>
            <a:endParaRPr lang="ko-KR" alt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9524998" y="2538826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4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9819014" y="1083837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Login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sp>
        <p:nvSpPr>
          <p:cNvPr id="21" name="타원 20"/>
          <p:cNvSpPr/>
          <p:nvPr/>
        </p:nvSpPr>
        <p:spPr>
          <a:xfrm>
            <a:off x="8547101" y="1723757"/>
            <a:ext cx="178394" cy="1783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8746810" y="1934086"/>
            <a:ext cx="178394" cy="1783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4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8788401" y="2144425"/>
            <a:ext cx="178394" cy="1783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8781972" y="2349705"/>
            <a:ext cx="178394" cy="1783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6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8902544" y="2565976"/>
            <a:ext cx="178394" cy="1783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7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8675549" y="2742583"/>
            <a:ext cx="178394" cy="1783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8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8959256" y="2950624"/>
            <a:ext cx="178394" cy="1783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9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8303828" y="4063354"/>
            <a:ext cx="241300" cy="241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8772745" y="4063354"/>
            <a:ext cx="241300" cy="241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819014" y="1628963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Mypage_X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이동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819014" y="2078051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Main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819014" y="2527139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Introduce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이동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524997" y="3071500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5</a:t>
            </a:r>
            <a:endParaRPr lang="ko-KR" altLang="en-US" sz="1200" dirty="0"/>
          </a:p>
        </p:txBody>
      </p:sp>
      <p:sp>
        <p:nvSpPr>
          <p:cNvPr id="35" name="TextBox 34"/>
          <p:cNvSpPr txBox="1"/>
          <p:nvPr/>
        </p:nvSpPr>
        <p:spPr>
          <a:xfrm>
            <a:off x="9524997" y="3520362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6</a:t>
            </a:r>
            <a:endParaRPr lang="ko-KR" altLang="en-US" sz="1200" dirty="0"/>
          </a:p>
        </p:txBody>
      </p:sp>
      <p:sp>
        <p:nvSpPr>
          <p:cNvPr id="36" name="TextBox 35"/>
          <p:cNvSpPr txBox="1"/>
          <p:nvPr/>
        </p:nvSpPr>
        <p:spPr>
          <a:xfrm>
            <a:off x="9524998" y="3981137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7</a:t>
            </a:r>
            <a:endParaRPr lang="ko-KR" alt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9819014" y="3071274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FreeBoard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이동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819014" y="3520362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StudyRoom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819014" y="3969450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Question&amp;Tip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9524997" y="4443192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8</a:t>
            </a:r>
            <a:endParaRPr lang="ko-KR" altLang="en-US" sz="1200" dirty="0"/>
          </a:p>
        </p:txBody>
      </p:sp>
      <p:sp>
        <p:nvSpPr>
          <p:cNvPr id="41" name="TextBox 40"/>
          <p:cNvSpPr txBox="1"/>
          <p:nvPr/>
        </p:nvSpPr>
        <p:spPr>
          <a:xfrm>
            <a:off x="9524997" y="4892054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9</a:t>
            </a:r>
            <a:endParaRPr lang="ko-KR" altLang="en-US" sz="1200" dirty="0"/>
          </a:p>
        </p:txBody>
      </p:sp>
      <p:sp>
        <p:nvSpPr>
          <p:cNvPr id="43" name="TextBox 42"/>
          <p:cNvSpPr txBox="1"/>
          <p:nvPr/>
        </p:nvSpPr>
        <p:spPr>
          <a:xfrm>
            <a:off x="9819014" y="4442966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Member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이동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819014" y="4892054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ConcertHallMap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sp>
        <p:nvSpPr>
          <p:cNvPr id="50" name="타원 49"/>
          <p:cNvSpPr/>
          <p:nvPr/>
        </p:nvSpPr>
        <p:spPr>
          <a:xfrm>
            <a:off x="9013651" y="1498058"/>
            <a:ext cx="178394" cy="1783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524997" y="5304241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0</a:t>
            </a:r>
            <a:endParaRPr lang="ko-KR" altLang="en-US" sz="1200" dirty="0"/>
          </a:p>
        </p:txBody>
      </p:sp>
      <p:sp>
        <p:nvSpPr>
          <p:cNvPr id="52" name="TextBox 51"/>
          <p:cNvSpPr txBox="1"/>
          <p:nvPr/>
        </p:nvSpPr>
        <p:spPr>
          <a:xfrm>
            <a:off x="9819014" y="5304241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Menu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닫음</a:t>
            </a:r>
          </a:p>
        </p:txBody>
      </p:sp>
    </p:spTree>
    <p:extLst>
      <p:ext uri="{BB962C8B-B14F-4D97-AF65-F5344CB8AC3E}">
        <p14:creationId xmlns:p14="http://schemas.microsoft.com/office/powerpoint/2010/main" val="4159651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110" y="1171575"/>
            <a:ext cx="9081830" cy="4630787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 &gt; Menu &gt; Login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3292602" y="4805360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25000" y="1171575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9524997" y="1629189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2</a:t>
            </a:r>
            <a:endParaRPr lang="ko-KR" alt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9524997" y="2078051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3</a:t>
            </a:r>
            <a:endParaRPr lang="ko-KR" alt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9524998" y="2538826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4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9819014" y="1083837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Main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819014" y="1536828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ID Find 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이동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819014" y="2006753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PW Find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이동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819014" y="2459744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Join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 </a:t>
            </a:r>
          </a:p>
        </p:txBody>
      </p:sp>
      <p:sp>
        <p:nvSpPr>
          <p:cNvPr id="20" name="타원 19"/>
          <p:cNvSpPr/>
          <p:nvPr/>
        </p:nvSpPr>
        <p:spPr>
          <a:xfrm>
            <a:off x="3963988" y="4808534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4633913" y="4808533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303838" y="4819645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4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5947496" y="4819645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5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524998" y="3049558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5</a:t>
            </a:r>
            <a:endParaRPr lang="ko-KR" alt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9819014" y="2970476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Main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 </a:t>
            </a:r>
          </a:p>
        </p:txBody>
      </p:sp>
    </p:spTree>
    <p:extLst>
      <p:ext uri="{BB962C8B-B14F-4D97-AF65-F5344CB8AC3E}">
        <p14:creationId xmlns:p14="http://schemas.microsoft.com/office/powerpoint/2010/main" val="1893082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110" y="1171575"/>
            <a:ext cx="9081830" cy="4630787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Login2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 &gt; Menu &gt; Login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Login2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525000" y="1171575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9819014" y="1083837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Login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1171575"/>
            <a:ext cx="4286250" cy="1257300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6226228" y="2158125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23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110" y="1171575"/>
            <a:ext cx="9081830" cy="4630787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Login3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 &gt; Menu &gt; Login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Login3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525000" y="1171575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9819014" y="1083837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Main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1171575"/>
            <a:ext cx="4286250" cy="1257300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6308725" y="2073213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29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110" y="1171575"/>
            <a:ext cx="9081830" cy="4630787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Login4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 &gt; Menu &gt; Login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Login4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525000" y="1171575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9819014" y="1083837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Main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1171575"/>
            <a:ext cx="4286250" cy="1257300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6308725" y="2073213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274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1299281"/>
            <a:ext cx="9017000" cy="4632128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ID Find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 &gt; Menu &gt; Login &gt; ID Find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ID Find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3619500" y="4913946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25000" y="1171575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9524997" y="1629189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2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9819014" y="1083837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Login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819014" y="1536828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Login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sp>
        <p:nvSpPr>
          <p:cNvPr id="22" name="타원 21"/>
          <p:cNvSpPr/>
          <p:nvPr/>
        </p:nvSpPr>
        <p:spPr>
          <a:xfrm>
            <a:off x="5473700" y="4913946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817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1299281"/>
            <a:ext cx="9017000" cy="4632128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ID Find2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Main &gt; Menu &gt; Login &gt; ID Find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ID Find2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525000" y="1171575"/>
            <a:ext cx="23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9819014" y="1083837"/>
            <a:ext cx="21189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클릭할 경우 </a:t>
            </a:r>
            <a:r>
              <a:rPr lang="en-US" altLang="ko-KR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Login</a:t>
            </a:r>
            <a:r>
              <a:rPr lang="ko-KR" altLang="en-US" sz="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이동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6675" y="1310074"/>
            <a:ext cx="4286250" cy="1257300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6235700" y="2301942"/>
            <a:ext cx="276225" cy="276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49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9312</TotalTime>
  <Words>264</Words>
  <Application>Microsoft Office PowerPoint</Application>
  <PresentationFormat>와이드스크린</PresentationFormat>
  <Paragraphs>114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바탕</vt:lpstr>
      <vt:lpstr>나눔고딕</vt:lpstr>
      <vt:lpstr>Arial</vt:lpstr>
      <vt:lpstr>나눔고딕 ExtraBold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 윤영</dc:creator>
  <cp:lastModifiedBy>조정규</cp:lastModifiedBy>
  <cp:revision>163</cp:revision>
  <dcterms:created xsi:type="dcterms:W3CDTF">2018-10-21T06:50:48Z</dcterms:created>
  <dcterms:modified xsi:type="dcterms:W3CDTF">2020-09-07T09:02:15Z</dcterms:modified>
</cp:coreProperties>
</file>

<file path=docProps/thumbnail.jpeg>
</file>